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6" r:id="rId4"/>
    <p:sldId id="259" r:id="rId5"/>
    <p:sldId id="260" r:id="rId6"/>
    <p:sldId id="261" r:id="rId7"/>
    <p:sldId id="263" r:id="rId8"/>
    <p:sldId id="264" r:id="rId9"/>
    <p:sldId id="265" r:id="rId10"/>
  </p:sldIdLst>
  <p:sldSz cx="12192000" cy="6858000"/>
  <p:notesSz cx="6858000" cy="9875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B14BF-52EA-96D7-7792-E100F8B066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80E073-50D0-7801-B072-CBC3A182BC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96DFA-D5CB-75ED-B3C8-6124875C4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860D-D05F-4339-A0EF-7A368B0F767A}" type="datetimeFigureOut">
              <a:rPr lang="en-GB" smtClean="0"/>
              <a:t>10/01/2026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326372-6B3A-299F-8AED-750784211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D7C996-E2F4-C9C6-19AC-674E8E449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B4086-BC36-4F20-BF51-6B3B231D92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404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580A5-03FD-D245-B151-0F785A7BB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47B4D6-51F5-C96B-62D7-E3A18BF96B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A481D-FC5A-0739-3497-F5727ABBE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860D-D05F-4339-A0EF-7A368B0F767A}" type="datetimeFigureOut">
              <a:rPr lang="en-GB" smtClean="0"/>
              <a:t>10/01/2026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B347DB-F142-E782-C8F9-55162DD3E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9FEB80-2EB6-8D11-27A1-5E4A858F7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B4086-BC36-4F20-BF51-6B3B231D92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6257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390C8B-131C-0A5A-17D8-6F899EEDFB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0D8FA2-46D2-BBEE-8880-C55120B915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4182D5-A3ED-A8D4-40D1-94F178E78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860D-D05F-4339-A0EF-7A368B0F767A}" type="datetimeFigureOut">
              <a:rPr lang="en-GB" smtClean="0"/>
              <a:t>10/01/2026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A0D789-CCC1-7B64-3529-7431F56CA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51788-3C42-04D7-DA1F-7673D0481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B4086-BC36-4F20-BF51-6B3B231D92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9364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98468-4714-BB25-BA27-02C0B9352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A1037F-34F7-5CFB-AD58-3D91810B77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51A005-0402-123F-83EC-5898CD24B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860D-D05F-4339-A0EF-7A368B0F767A}" type="datetimeFigureOut">
              <a:rPr lang="en-GB" smtClean="0"/>
              <a:t>10/01/2026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75F1DA-D42F-C258-4E6B-11007EA24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86CE64-9A60-428F-8067-5511F0E44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B4086-BC36-4F20-BF51-6B3B231D92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5597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DF8DC-3987-7F25-15C6-522AB0A68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96DC86-41BF-C771-26A2-9FF185B679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FCC98-631B-2D14-89E7-8A1794AAE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860D-D05F-4339-A0EF-7A368B0F767A}" type="datetimeFigureOut">
              <a:rPr lang="en-GB" smtClean="0"/>
              <a:t>10/01/2026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D3DE9B-33A2-E51F-4BB0-30C0F0F21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D1DDA6-D31D-9C7A-F666-3B7FB3E13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B4086-BC36-4F20-BF51-6B3B231D92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1484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2DE10-5759-6250-E884-EF335488A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C8757B-E476-96DC-1023-5CC902B337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92F907-114A-2353-7695-478A349D6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C8DD34-C9C2-705B-860E-07F185862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860D-D05F-4339-A0EF-7A368B0F767A}" type="datetimeFigureOut">
              <a:rPr lang="en-GB" smtClean="0"/>
              <a:t>10/01/2026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297B9F-A7DF-253A-FA5A-C08C8EAFF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690B58-F6B6-75B9-2361-AA639C01C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B4086-BC36-4F20-BF51-6B3B231D92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0029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B6B75-ECFF-8F04-8DE7-37B21EF9B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4C93F2-C091-7807-DA7E-65C537E048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1F269F-0FB1-2689-E2F9-F88CAA407B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B33927-E811-6AF1-03F0-9FA9143F97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12C9B7-333F-4040-C2AD-EEC663CCEA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08F023-80CD-A52B-4C11-2A1A251CC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860D-D05F-4339-A0EF-7A368B0F767A}" type="datetimeFigureOut">
              <a:rPr lang="en-GB" smtClean="0"/>
              <a:t>10/01/2026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E43F32-BCD8-822E-8754-CA76E1518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EE2A90-E6F3-EA01-7C33-386647B00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B4086-BC36-4F20-BF51-6B3B231D92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758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498E5-D4CF-87ED-AE03-8B64D8058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F51CBF-D21F-89DC-18CD-72DFC3548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860D-D05F-4339-A0EF-7A368B0F767A}" type="datetimeFigureOut">
              <a:rPr lang="en-GB" smtClean="0"/>
              <a:t>10/01/2026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558C29-0530-409E-5DBB-F3C91D4D9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866A12-9775-3DF1-C6F6-31558587E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B4086-BC36-4F20-BF51-6B3B231D92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7243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8FCDED-D7C1-C2C4-A406-D5FE37162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860D-D05F-4339-A0EF-7A368B0F767A}" type="datetimeFigureOut">
              <a:rPr lang="en-GB" smtClean="0"/>
              <a:t>10/01/2026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E5D439-11FF-CC2C-D49A-158EB7F39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BCDB6A-76A1-88EC-D2BC-CE67B6168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B4086-BC36-4F20-BF51-6B3B231D92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5134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02540-4CFA-BD9E-B958-3383E9711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800499-BDAA-AF3A-7584-31A7C7FE42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F0792C-B5B4-DFC3-4797-285CA259DB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330716-99D3-5FCC-5323-B2CC0EB0A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860D-D05F-4339-A0EF-7A368B0F767A}" type="datetimeFigureOut">
              <a:rPr lang="en-GB" smtClean="0"/>
              <a:t>10/01/2026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968C18-CBB8-8792-1240-175E38CA6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A5CBE3-C8C2-3A69-6517-AE5B2B280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B4086-BC36-4F20-BF51-6B3B231D92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382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9AA93-C6D6-2C04-B7DF-0E73244AA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E20A13-C391-E3AB-8ED7-078215538B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AEA24C-7E68-917C-B96F-3D671A49D5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109BFB-C823-D9C6-FABE-55254AAFE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860D-D05F-4339-A0EF-7A368B0F767A}" type="datetimeFigureOut">
              <a:rPr lang="en-GB" smtClean="0"/>
              <a:t>10/01/2026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12900A-B78D-7DBC-EDD3-6242D096B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500CFD-D5C1-9956-C515-04185E0DE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B4086-BC36-4F20-BF51-6B3B231D92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7611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13CB36-ED57-8D51-1623-8615012C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6ED982-0FCA-D276-9E87-42F9E95CC7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FDBB1F-5C9C-C822-3996-E8FE084CBC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E860D-D05F-4339-A0EF-7A368B0F767A}" type="datetimeFigureOut">
              <a:rPr lang="en-GB" smtClean="0"/>
              <a:t>10/01/2026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242AD4-62D4-AB16-B684-F20D1CE708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F77032-CC1C-CFE8-920F-A8F2B67BFD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B4086-BC36-4F20-BF51-6B3B231D92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7959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05F9504-31D8-C2D6-05A9-613EB92E6A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24F0989-F346-6419-2784-D8B21CC27242}"/>
              </a:ext>
            </a:extLst>
          </p:cNvPr>
          <p:cNvSpPr txBox="1"/>
          <p:nvPr/>
        </p:nvSpPr>
        <p:spPr>
          <a:xfrm>
            <a:off x="512164" y="509664"/>
            <a:ext cx="108204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000" dirty="0">
                <a:latin typeface="Arial" panose="020B0604020202020204" pitchFamily="34" charset="0"/>
                <a:cs typeface="Arial" panose="020B0604020202020204" pitchFamily="34" charset="0"/>
              </a:rPr>
              <a:t>Be Devoted to …</a:t>
            </a:r>
          </a:p>
          <a:p>
            <a:pPr algn="ctr"/>
            <a:endParaRPr lang="en-GB" sz="7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7000" dirty="0">
                <a:latin typeface="Arial" panose="020B0604020202020204" pitchFamily="34" charset="0"/>
                <a:cs typeface="Arial" panose="020B0604020202020204" pitchFamily="34" charset="0"/>
              </a:rPr>
              <a:t>The Apostles’ Teaching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6BA072-141E-314D-8A8B-FD3A0A5B70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3259" y="4343315"/>
            <a:ext cx="5581338" cy="213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22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41BE9D-B6E2-BB91-C13A-211CBA0CC3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44C141B-6680-3771-3FEF-7082313B3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311838-F616-8D57-70AE-BBEA7C44E2D7}"/>
              </a:ext>
            </a:extLst>
          </p:cNvPr>
          <p:cNvSpPr txBox="1"/>
          <p:nvPr/>
        </p:nvSpPr>
        <p:spPr>
          <a:xfrm>
            <a:off x="467193" y="254831"/>
            <a:ext cx="10820400" cy="763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000" dirty="0">
                <a:latin typeface="Arial" panose="020B0604020202020204" pitchFamily="34" charset="0"/>
                <a:cs typeface="Arial" panose="020B0604020202020204" pitchFamily="34" charset="0"/>
              </a:rPr>
              <a:t>Be Devoted to …</a:t>
            </a:r>
          </a:p>
          <a:p>
            <a:pPr algn="ctr"/>
            <a:endParaRPr lang="en-GB" sz="7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7000" dirty="0">
                <a:latin typeface="Arial" panose="020B0604020202020204" pitchFamily="34" charset="0"/>
                <a:cs typeface="Arial" panose="020B0604020202020204" pitchFamily="34" charset="0"/>
              </a:rPr>
              <a:t>The Apostles’ Teaching</a:t>
            </a:r>
          </a:p>
          <a:p>
            <a:pPr lvl="0" algn="ctr"/>
            <a:r>
              <a:rPr lang="en-GB" sz="7000" dirty="0">
                <a:latin typeface="Arial" panose="020B0604020202020204" pitchFamily="34" charset="0"/>
                <a:cs typeface="Arial" panose="020B0604020202020204" pitchFamily="34" charset="0"/>
              </a:rPr>
              <a:t>Fellowship</a:t>
            </a:r>
          </a:p>
          <a:p>
            <a:pPr lvl="0" algn="ctr"/>
            <a:r>
              <a:rPr lang="en-GB" sz="7000" dirty="0">
                <a:latin typeface="Arial" panose="020B0604020202020204" pitchFamily="34" charset="0"/>
                <a:cs typeface="Arial" panose="020B0604020202020204" pitchFamily="34" charset="0"/>
              </a:rPr>
              <a:t>The breaking of bread</a:t>
            </a:r>
          </a:p>
          <a:p>
            <a:pPr lvl="0" algn="ctr"/>
            <a:r>
              <a:rPr lang="en-GB" sz="7000" dirty="0">
                <a:latin typeface="Arial" panose="020B0604020202020204" pitchFamily="34" charset="0"/>
                <a:cs typeface="Arial" panose="020B0604020202020204" pitchFamily="34" charset="0"/>
              </a:rPr>
              <a:t>Prayer</a:t>
            </a:r>
          </a:p>
          <a:p>
            <a:pPr algn="ctr"/>
            <a:endParaRPr lang="en-GB" sz="7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030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E16BBB-927F-DF82-3555-9E83A2EEA3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BA5388-EB15-84ED-8BDC-1AE3396DE4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6C5CC45-7F9B-8EF0-6C3E-9E3437AD105B}"/>
              </a:ext>
            </a:extLst>
          </p:cNvPr>
          <p:cNvSpPr txBox="1"/>
          <p:nvPr/>
        </p:nvSpPr>
        <p:spPr>
          <a:xfrm>
            <a:off x="512164" y="509664"/>
            <a:ext cx="108204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000" dirty="0">
                <a:latin typeface="Arial" panose="020B0604020202020204" pitchFamily="34" charset="0"/>
                <a:cs typeface="Arial" panose="020B0604020202020204" pitchFamily="34" charset="0"/>
              </a:rPr>
              <a:t>Be Devoted to …</a:t>
            </a:r>
          </a:p>
          <a:p>
            <a:pPr algn="ctr"/>
            <a:endParaRPr lang="en-GB" sz="7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7000" dirty="0">
                <a:latin typeface="Arial" panose="020B0604020202020204" pitchFamily="34" charset="0"/>
                <a:cs typeface="Arial" panose="020B0604020202020204" pitchFamily="34" charset="0"/>
              </a:rPr>
              <a:t>The Apostles’ Teaching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1E75B2-894B-F956-B4D0-0D8B7C8ABF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3259" y="4343315"/>
            <a:ext cx="5581338" cy="213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262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F094F1-3886-0267-3ACE-2086D63F97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8F5AAA0-BAC6-1432-FC8D-9A031E2A1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03B988-27D3-F721-EDAA-9D0D7A1F619B}"/>
              </a:ext>
            </a:extLst>
          </p:cNvPr>
          <p:cNvSpPr txBox="1"/>
          <p:nvPr/>
        </p:nvSpPr>
        <p:spPr>
          <a:xfrm>
            <a:off x="719529" y="689788"/>
            <a:ext cx="100584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000" dirty="0">
                <a:latin typeface="Arial" panose="020B0604020202020204" pitchFamily="34" charset="0"/>
                <a:cs typeface="Arial" panose="020B0604020202020204" pitchFamily="34" charset="0"/>
              </a:rPr>
              <a:t>The Spirit of God leads the people of God to submit to the Word of God.</a:t>
            </a:r>
          </a:p>
          <a:p>
            <a:endParaRPr lang="en-GB" sz="7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368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08CE4A-4C21-683F-F304-1E1C109ACC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08492A9-DFAE-25A3-BA04-813A9A55C7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85739C-E9A2-B4C0-FF6D-623D071EC9D1}"/>
              </a:ext>
            </a:extLst>
          </p:cNvPr>
          <p:cNvSpPr txBox="1"/>
          <p:nvPr/>
        </p:nvSpPr>
        <p:spPr>
          <a:xfrm>
            <a:off x="326670" y="4572828"/>
            <a:ext cx="1077792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 newborn babies, crave pure spiritual milk so that by it you may grow up in your salvation.</a:t>
            </a:r>
          </a:p>
          <a:p>
            <a:r>
              <a:rPr lang="en-GB" sz="3600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Peter 2:2</a:t>
            </a:r>
          </a:p>
          <a:p>
            <a:endParaRPr lang="en-GB" dirty="0"/>
          </a:p>
          <a:p>
            <a:endParaRPr lang="en-GB" sz="7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9B232F-AA11-BE25-9994-0787DD8FC2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670" y="696708"/>
            <a:ext cx="3540793" cy="29682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DCD3620-B1A0-C403-90AC-ED62924814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4134" y="431208"/>
            <a:ext cx="2296608" cy="34449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72BEA8-5E56-138C-45A9-A0706785CB06}"/>
              </a:ext>
            </a:extLst>
          </p:cNvPr>
          <p:cNvSpPr txBox="1"/>
          <p:nvPr/>
        </p:nvSpPr>
        <p:spPr>
          <a:xfrm>
            <a:off x="6985416" y="431208"/>
            <a:ext cx="487991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The Bible:</a:t>
            </a:r>
          </a:p>
          <a:p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A window into our salvation</a:t>
            </a:r>
          </a:p>
          <a:p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A door to our relationship with Jesus</a:t>
            </a:r>
          </a:p>
        </p:txBody>
      </p:sp>
    </p:spTree>
    <p:extLst>
      <p:ext uri="{BB962C8B-B14F-4D97-AF65-F5344CB8AC3E}">
        <p14:creationId xmlns:p14="http://schemas.microsoft.com/office/powerpoint/2010/main" val="160107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338E69-3DAA-7624-A248-1ECDF1AD24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45DAD0-C406-F2D2-F18C-ACDCB417BE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9AD5515-F8F3-C69F-8BA9-5DCC7871D1FA}"/>
              </a:ext>
            </a:extLst>
          </p:cNvPr>
          <p:cNvSpPr txBox="1"/>
          <p:nvPr/>
        </p:nvSpPr>
        <p:spPr>
          <a:xfrm>
            <a:off x="326670" y="4572828"/>
            <a:ext cx="10777929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great is the love the Father has lavished on us, that we should be called children of God! And that is what we are!          1 John 3:1-2</a:t>
            </a:r>
          </a:p>
          <a:p>
            <a:endParaRPr lang="en-GB" sz="7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E48574-4285-CC9F-CD35-78BBA950D4D6}"/>
              </a:ext>
            </a:extLst>
          </p:cNvPr>
          <p:cNvSpPr txBox="1"/>
          <p:nvPr/>
        </p:nvSpPr>
        <p:spPr>
          <a:xfrm>
            <a:off x="6096000" y="903064"/>
            <a:ext cx="575622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The Bible:</a:t>
            </a:r>
          </a:p>
          <a:p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Identifier of who we are in God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520D83-4B2E-C3F1-DEF1-2ABFABC083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6038" y="228246"/>
            <a:ext cx="2930429" cy="411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45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B208A8-FFA9-EF7F-5DBE-A33E714E61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6475ED0-811F-9902-734F-28DC011DA2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452C5C1-C009-AE40-33F0-3CA3520FA081}"/>
              </a:ext>
            </a:extLst>
          </p:cNvPr>
          <p:cNvSpPr txBox="1"/>
          <p:nvPr/>
        </p:nvSpPr>
        <p:spPr>
          <a:xfrm>
            <a:off x="251720" y="4597191"/>
            <a:ext cx="10777929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“Is not my word like fire,” declares the Lord, “and like a hammer that breaks a rock in pieces?                            Jeremiah 23:29</a:t>
            </a:r>
          </a:p>
          <a:p>
            <a:endParaRPr lang="en-GB" sz="7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10064C-45B4-7FC2-2E67-B7B699DFC7ED}"/>
              </a:ext>
            </a:extLst>
          </p:cNvPr>
          <p:cNvSpPr txBox="1"/>
          <p:nvPr/>
        </p:nvSpPr>
        <p:spPr>
          <a:xfrm>
            <a:off x="6235908" y="888074"/>
            <a:ext cx="51347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The Bible:</a:t>
            </a:r>
          </a:p>
          <a:p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An instrument of change.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4E9FDB-0ECD-9347-BAAC-A6F2C29674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5797" y="140436"/>
            <a:ext cx="3267739" cy="429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868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7F6D0F-64E8-61D7-A759-C7CEA01900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7870EDA-E174-921B-12A9-541493885F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BB0C331-1B61-9D70-4138-EE51B573E45E}"/>
              </a:ext>
            </a:extLst>
          </p:cNvPr>
          <p:cNvSpPr txBox="1"/>
          <p:nvPr/>
        </p:nvSpPr>
        <p:spPr>
          <a:xfrm>
            <a:off x="251720" y="4597191"/>
            <a:ext cx="107779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i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</a:t>
            </a:r>
            <a:r>
              <a:rPr lang="en-GB" sz="3600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 is a lamp to my feet and a light to my path.                          Psalm 119:105</a:t>
            </a:r>
          </a:p>
          <a:p>
            <a:endParaRPr lang="en-GB" sz="3600" b="1" i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2B56F4-9DBD-13A3-F83E-F17EDCDCBFDF}"/>
              </a:ext>
            </a:extLst>
          </p:cNvPr>
          <p:cNvSpPr txBox="1"/>
          <p:nvPr/>
        </p:nvSpPr>
        <p:spPr>
          <a:xfrm>
            <a:off x="6235908" y="888074"/>
            <a:ext cx="51347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The Bible:</a:t>
            </a:r>
          </a:p>
          <a:p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A Guide for daily life.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B9CFB9-DAC6-DBF4-9CFF-EF2CC9C915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358" y="377678"/>
            <a:ext cx="3816929" cy="376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834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44B16F-78DF-CA20-1DCD-8F4E7442C3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551B064-BD24-38E6-593B-254EAFEDF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3944C42-7BF5-7A99-2ED8-26B8DD7B6E88}"/>
              </a:ext>
            </a:extLst>
          </p:cNvPr>
          <p:cNvSpPr txBox="1"/>
          <p:nvPr/>
        </p:nvSpPr>
        <p:spPr>
          <a:xfrm>
            <a:off x="719529" y="689788"/>
            <a:ext cx="100584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000" dirty="0">
                <a:latin typeface="Arial" panose="020B0604020202020204" pitchFamily="34" charset="0"/>
                <a:cs typeface="Arial" panose="020B0604020202020204" pitchFamily="34" charset="0"/>
              </a:rPr>
              <a:t>The Spirit of God leads the people of God to submit to the Word of God.</a:t>
            </a:r>
          </a:p>
          <a:p>
            <a:endParaRPr lang="en-GB" sz="7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5832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203</Words>
  <Application>Microsoft Office PowerPoint</Application>
  <PresentationFormat>Widescreen</PresentationFormat>
  <Paragraphs>33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Amanda Featherstone</dc:creator>
  <cp:lastModifiedBy>Amanda Featherstone</cp:lastModifiedBy>
  <cp:revision>3</cp:revision>
  <cp:lastPrinted>2026-01-10T12:05:16Z</cp:lastPrinted>
  <dcterms:created xsi:type="dcterms:W3CDTF">2026-01-10T10:55:01Z</dcterms:created>
  <dcterms:modified xsi:type="dcterms:W3CDTF">2026-01-10T18:45:24Z</dcterms:modified>
</cp:coreProperties>
</file>